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25-07-2020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16,046,265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254,596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644,513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4,862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60,678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1,203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confirmed cases, 58.0#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20.0#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4.0%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0.8%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(4,178,021)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(65,490)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(1,211)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